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IBM Plex Sans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IBM Plex Sans SemiBol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IBMPlexSansSemiBold-bold.fntdata"/><Relationship Id="rId25" Type="http://schemas.openxmlformats.org/officeDocument/2006/relationships/font" Target="fonts/IBMPlexSansSemiBold-regular.fntdata"/><Relationship Id="rId28" Type="http://schemas.openxmlformats.org/officeDocument/2006/relationships/font" Target="fonts/IBMPlexSansSemiBold-boldItalic.fntdata"/><Relationship Id="rId27" Type="http://schemas.openxmlformats.org/officeDocument/2006/relationships/font" Target="fonts/IBMPlexSansSemiBold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IBMPlexSans-regular.fntdata"/><Relationship Id="rId16" Type="http://schemas.openxmlformats.org/officeDocument/2006/relationships/slide" Target="slides/slide9.xml"/><Relationship Id="rId19" Type="http://schemas.openxmlformats.org/officeDocument/2006/relationships/font" Target="fonts/IBMPlexSans-italic.fntdata"/><Relationship Id="rId18" Type="http://schemas.openxmlformats.org/officeDocument/2006/relationships/font" Target="fonts/IBMPlex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da4e02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da4e02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da4e0279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da4e0279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42d3964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42d3964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3753665a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3753665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6c4f2a52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6c4f2a52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42d3964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542d3964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42d39647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42d3964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542d39647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542d39647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3da4e02799_0_1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3da4e02799_0_1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13da4e02799_0_17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/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9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66"/>
          <p:cNvSpPr txBox="1"/>
          <p:nvPr>
            <p:ph idx="1" type="body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i="0" sz="14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49" name="Google Shape;349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50" name="Google Shape;350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Workshop</a:t>
            </a:r>
            <a:endParaRPr/>
          </a:p>
        </p:txBody>
      </p:sp>
      <p:sp>
        <p:nvSpPr>
          <p:cNvPr id="356" name="Google Shape;356;p67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9</a:t>
            </a:r>
            <a:endParaRPr sz="1000"/>
          </a:p>
        </p:txBody>
      </p:sp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90" y="838021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Регламент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3" name="Google Shape;363;p68"/>
          <p:cNvSpPr txBox="1"/>
          <p:nvPr>
            <p:ph idx="1" type="subTitle"/>
          </p:nvPr>
        </p:nvSpPr>
        <p:spPr>
          <a:xfrm>
            <a:off x="540000" y="116850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Получаем задание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Выполняем задание определенное время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Проверяем правильность выполнения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Переходим к новому заданию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9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  <p:sp>
        <p:nvSpPr>
          <p:cNvPr id="370" name="Google Shape;370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6" name="Google Shape;376;p70"/>
          <p:cNvSpPr txBox="1"/>
          <p:nvPr>
            <p:ph idx="1" type="subTitle"/>
          </p:nvPr>
        </p:nvSpPr>
        <p:spPr>
          <a:xfrm>
            <a:off x="540000" y="1168500"/>
            <a:ext cx="60510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В html создать элемент checkbox и текст рядом с ним “Согласен с условиями”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Добавить кнопку отправить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При клике на кнопку отправить нужно проверять выбран ли активным элемент checkbox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Если элемент не выбран, добавить текст под чекбоксом “Необходимо согласиться с условиями”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7" name="Google Shape;377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4" name="Google Shape;384;p71"/>
          <p:cNvSpPr txBox="1"/>
          <p:nvPr>
            <p:ph idx="1" type="subTitle"/>
          </p:nvPr>
        </p:nvSpPr>
        <p:spPr>
          <a:xfrm>
            <a:off x="540000" y="1168500"/>
            <a:ext cx="60510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В html создать 2 элемента радио кнопки (input type=”radio”) и текст “Чай”, “Кофе” соответственно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Кнопка отправить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Если выбран чай, необходимо вывести сообщение “Чай закончился”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Если выбран кофе, необходимо вывести соообщение “кофе закончился”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5" name="Google Shape;385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2"/>
          <p:cNvSpPr txBox="1"/>
          <p:nvPr>
            <p:ph type="title"/>
          </p:nvPr>
        </p:nvSpPr>
        <p:spPr>
          <a:xfrm>
            <a:off x="398450" y="28335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2" name="Google Shape;392;p72"/>
          <p:cNvSpPr txBox="1"/>
          <p:nvPr>
            <p:ph idx="1" type="subTitle"/>
          </p:nvPr>
        </p:nvSpPr>
        <p:spPr>
          <a:xfrm>
            <a:off x="389700" y="731850"/>
            <a:ext cx="66906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Создать поле ввода (пароль)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Кнопка отправить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Если пользователь вводит текст “пароль” то поле ввода должно быть подсвечено зеленым цветом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Если пароль неверный, у поля ввода появляется красная обводка и текст “пароль неверный”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93" name="Google Shape;3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9" name="Google Shape;399;p73"/>
          <p:cNvSpPr txBox="1"/>
          <p:nvPr>
            <p:ph idx="1" type="subTitle"/>
          </p:nvPr>
        </p:nvSpPr>
        <p:spPr>
          <a:xfrm>
            <a:off x="540000" y="1168500"/>
            <a:ext cx="6690600" cy="15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Создать поле ввода и под ним заголовок h1 с текстом “Заголовок”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При вводе текста в поле ввода необходимо чтобы текст внутри заголовка менятся на введенный в поле ввода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0" name="Google Shape;400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4"/>
          <p:cNvSpPr txBox="1"/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407" name="Google Shape;407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75"/>
          <p:cNvPicPr preferRelativeResize="0"/>
          <p:nvPr/>
        </p:nvPicPr>
        <p:blipFill rotWithShape="1">
          <a:blip r:embed="rId3">
            <a:alphaModFix/>
          </a:blip>
          <a:srcRect b="0" l="0" r="0" t="27990"/>
          <a:stretch/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